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98" r:id="rId3"/>
    <p:sldId id="425" r:id="rId4"/>
    <p:sldId id="340" r:id="rId5"/>
    <p:sldId id="344" r:id="rId6"/>
    <p:sldId id="374" r:id="rId7"/>
    <p:sldId id="307" r:id="rId8"/>
    <p:sldId id="422" r:id="rId9"/>
    <p:sldId id="424" r:id="rId10"/>
    <p:sldId id="423" r:id="rId11"/>
    <p:sldId id="341" r:id="rId12"/>
    <p:sldId id="318" r:id="rId13"/>
    <p:sldId id="427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/>
    <p:restoredTop sz="94659"/>
  </p:normalViewPr>
  <p:slideViewPr>
    <p:cSldViewPr showGuides="1">
      <p:cViewPr varScale="1">
        <p:scale>
          <a:sx n="74" d="100"/>
          <a:sy n="74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662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  <p:sp>
        <p:nvSpPr>
          <p:cNvPr id="26627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6628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zh-CN" altLang="en-US" sz="1200"/>
          </a:p>
        </p:txBody>
      </p:sp>
      <p:sp>
        <p:nvSpPr>
          <p:cNvPr id="2662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560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zh-CN" altLang="en-US" sz="1200"/>
          </a:p>
        </p:txBody>
      </p:sp>
      <p:sp>
        <p:nvSpPr>
          <p:cNvPr id="25603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/>
            </a:fld>
            <a:endParaRPr lang="zh-CN" altLang="en-US" sz="1200"/>
          </a:p>
        </p:txBody>
      </p:sp>
      <p:sp>
        <p:nvSpPr>
          <p:cNvPr id="25604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40" tIns="45720" rIns="91440" bIns="45720" anchor="ctr" anchorCtr="0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/>
          </a:p>
        </p:txBody>
      </p:sp>
      <p:sp>
        <p:nvSpPr>
          <p:cNvPr id="25605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5606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zh-CN" altLang="en-US" sz="1200"/>
          </a:p>
        </p:txBody>
      </p:sp>
      <p:sp>
        <p:nvSpPr>
          <p:cNvPr id="2560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05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zh-CN"/>
            </a:fld>
            <a:endParaRPr lang="zh-CN" altLang="zh-CN"/>
          </a:p>
        </p:txBody>
      </p:sp>
      <p:sp>
        <p:nvSpPr>
          <p:cNvPr id="2053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Font typeface="Arial" panose="020B0604020202020204" pitchFamily="34" charset="0"/>
            </a:pPr>
            <a:endParaRPr lang="zh-CN" altLang="zh-CN"/>
          </a:p>
        </p:txBody>
      </p:sp>
      <p:sp>
        <p:nvSpPr>
          <p:cNvPr id="2054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Font typeface="Arial" panose="020B0604020202020204" pitchFamily="34" charset="0"/>
            </a:pPr>
            <a:endParaRPr lang="zh-CN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0242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zh-CN"/>
            </a:fld>
            <a:endParaRPr lang="zh-CN" altLang="zh-CN"/>
          </a:p>
        </p:txBody>
      </p:sp>
      <p:sp>
        <p:nvSpPr>
          <p:cNvPr id="10245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Font typeface="Arial" panose="020B0604020202020204" pitchFamily="34" charset="0"/>
            </a:pPr>
            <a:endParaRPr lang="zh-CN" altLang="zh-CN"/>
          </a:p>
        </p:txBody>
      </p:sp>
      <p:sp>
        <p:nvSpPr>
          <p:cNvPr id="10246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Font typeface="Arial" panose="020B0604020202020204" pitchFamily="34" charset="0"/>
            </a:pPr>
            <a:endParaRPr lang="zh-CN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26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zh-CN"/>
            </a:fld>
            <a:endParaRPr lang="zh-CN" altLang="zh-CN"/>
          </a:p>
        </p:txBody>
      </p:sp>
      <p:sp>
        <p:nvSpPr>
          <p:cNvPr id="11269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Font typeface="Arial" panose="020B0604020202020204" pitchFamily="34" charset="0"/>
            </a:pPr>
            <a:endParaRPr lang="zh-CN" altLang="zh-CN"/>
          </a:p>
        </p:txBody>
      </p:sp>
      <p:sp>
        <p:nvSpPr>
          <p:cNvPr id="11270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Font typeface="Arial" panose="020B0604020202020204" pitchFamily="34" charset="0"/>
            </a:pPr>
            <a:endParaRPr lang="zh-CN" altLang="zh-CN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3" y="1600201"/>
            <a:ext cx="8229481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229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/>
            <a:fld id="{9A0DB2DC-4C9A-4742-B13C-FB6460FD3503}" type="slidenum">
              <a:rPr lang="zh-CN" altLang="zh-CN"/>
            </a:fld>
            <a:endParaRPr lang="zh-CN" altLang="zh-CN"/>
          </a:p>
        </p:txBody>
      </p:sp>
      <p:sp>
        <p:nvSpPr>
          <p:cNvPr id="12293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endParaRPr lang="zh-CN" altLang="zh-CN"/>
          </a:p>
        </p:txBody>
      </p:sp>
      <p:sp>
        <p:nvSpPr>
          <p:cNvPr id="12294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/>
            <a:endParaRPr lang="zh-CN" altLang="zh-CN"/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74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zh-CN"/>
            </a:fld>
            <a:endParaRPr lang="zh-CN" altLang="zh-CN"/>
          </a:p>
        </p:txBody>
      </p:sp>
      <p:sp>
        <p:nvSpPr>
          <p:cNvPr id="3077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Font typeface="Arial" panose="020B0604020202020204" pitchFamily="34" charset="0"/>
            </a:pPr>
            <a:endParaRPr lang="zh-CN" altLang="zh-CN"/>
          </a:p>
        </p:txBody>
      </p:sp>
      <p:sp>
        <p:nvSpPr>
          <p:cNvPr id="3078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Font typeface="Arial" panose="020B0604020202020204" pitchFamily="34" charset="0"/>
            </a:pPr>
            <a:endParaRPr lang="zh-CN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zh-CN" altLang="en-US" sz="4000" b="1" i="0" u="none" strike="noStrike" kern="1200" cap="all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000" b="1" i="0" u="none" strike="noStrike" kern="1200" cap="all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098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zh-CN"/>
            </a:fld>
            <a:endParaRPr lang="zh-CN" altLang="zh-CN"/>
          </a:p>
        </p:txBody>
      </p:sp>
      <p:sp>
        <p:nvSpPr>
          <p:cNvPr id="4101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Font typeface="Arial" panose="020B0604020202020204" pitchFamily="34" charset="0"/>
            </a:pPr>
            <a:endParaRPr lang="zh-CN" altLang="zh-CN"/>
          </a:p>
        </p:txBody>
      </p:sp>
      <p:sp>
        <p:nvSpPr>
          <p:cNvPr id="4102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Font typeface="Arial" panose="020B0604020202020204" pitchFamily="34" charset="0"/>
            </a:pPr>
            <a:endParaRPr lang="zh-CN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2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zh-CN"/>
            </a:fld>
            <a:endParaRPr lang="zh-CN" altLang="zh-CN"/>
          </a:p>
        </p:txBody>
      </p:sp>
      <p:sp>
        <p:nvSpPr>
          <p:cNvPr id="5125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Font typeface="Arial" panose="020B0604020202020204" pitchFamily="34" charset="0"/>
            </a:pPr>
            <a:endParaRPr lang="zh-CN" altLang="zh-CN"/>
          </a:p>
        </p:txBody>
      </p:sp>
      <p:sp>
        <p:nvSpPr>
          <p:cNvPr id="5126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Font typeface="Arial" panose="020B0604020202020204" pitchFamily="34" charset="0"/>
            </a:pPr>
            <a:endParaRPr lang="zh-CN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4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zh-CN"/>
            </a:fld>
            <a:endParaRPr lang="zh-CN" altLang="zh-CN"/>
          </a:p>
        </p:txBody>
      </p:sp>
      <p:sp>
        <p:nvSpPr>
          <p:cNvPr id="6149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Font typeface="Arial" panose="020B0604020202020204" pitchFamily="34" charset="0"/>
            </a:pPr>
            <a:endParaRPr lang="zh-CN" altLang="zh-CN"/>
          </a:p>
        </p:txBody>
      </p:sp>
      <p:sp>
        <p:nvSpPr>
          <p:cNvPr id="6150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Font typeface="Arial" panose="020B0604020202020204" pitchFamily="34" charset="0"/>
            </a:pPr>
            <a:endParaRPr lang="zh-CN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17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zh-CN"/>
            </a:fld>
            <a:endParaRPr lang="zh-CN" altLang="zh-CN"/>
          </a:p>
        </p:txBody>
      </p:sp>
      <p:sp>
        <p:nvSpPr>
          <p:cNvPr id="7173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Font typeface="Arial" panose="020B0604020202020204" pitchFamily="34" charset="0"/>
            </a:pPr>
            <a:endParaRPr lang="zh-CN" altLang="zh-CN"/>
          </a:p>
        </p:txBody>
      </p:sp>
      <p:sp>
        <p:nvSpPr>
          <p:cNvPr id="7174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Font typeface="Arial" panose="020B0604020202020204" pitchFamily="34" charset="0"/>
            </a:pPr>
            <a:endParaRPr lang="zh-CN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8194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zh-CN"/>
            </a:fld>
            <a:endParaRPr lang="zh-CN" altLang="zh-CN"/>
          </a:p>
        </p:txBody>
      </p:sp>
      <p:sp>
        <p:nvSpPr>
          <p:cNvPr id="8197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Font typeface="Arial" panose="020B0604020202020204" pitchFamily="34" charset="0"/>
            </a:pPr>
            <a:endParaRPr lang="zh-CN" altLang="zh-CN"/>
          </a:p>
        </p:txBody>
      </p:sp>
      <p:sp>
        <p:nvSpPr>
          <p:cNvPr id="8198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Font typeface="Arial" panose="020B0604020202020204" pitchFamily="34" charset="0"/>
            </a:pPr>
            <a:endParaRPr lang="zh-CN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9218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r">
              <a:buFont typeface="Arial" panose="020B0604020202020204" pitchFamily="34" charset="0"/>
            </a:pPr>
            <a:fld id="{9A0DB2DC-4C9A-4742-B13C-FB6460FD3503}" type="slidenum">
              <a:rPr lang="zh-CN" altLang="zh-CN"/>
            </a:fld>
            <a:endParaRPr lang="zh-CN" altLang="zh-CN"/>
          </a:p>
        </p:txBody>
      </p:sp>
      <p:sp>
        <p:nvSpPr>
          <p:cNvPr id="9221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>
              <a:buFont typeface="Arial" panose="020B0604020202020204" pitchFamily="34" charset="0"/>
            </a:pPr>
            <a:endParaRPr lang="zh-CN" altLang="zh-CN"/>
          </a:p>
        </p:txBody>
      </p:sp>
      <p:sp>
        <p:nvSpPr>
          <p:cNvPr id="9222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 anchorCtr="0"/>
          <a:p>
            <a:pPr algn="ctr">
              <a:buFont typeface="Arial" panose="020B0604020202020204" pitchFamily="34" charset="0"/>
            </a:pPr>
            <a:endParaRPr lang="zh-CN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400"/>
            </a:lvl1pPr>
          </a:lstStyle>
          <a:p>
            <a:pPr lvl="0" eaLnBrk="1" hangingPunct="1"/>
            <a:endParaRPr lang="zh-CN" altLang="zh-CN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1" hangingPunct="1"/>
            <a:endParaRPr lang="zh-CN" altLang="zh-CN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zh-CN"/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baseline="0">
          <a:solidFill>
            <a:schemeClr val="tx1"/>
          </a:solidFill>
          <a:effectLst/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baseline="0">
          <a:solidFill>
            <a:schemeClr val="tx1"/>
          </a:solidFill>
          <a:effectLst/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audio" Target="../media/audio1.wav"/><Relationship Id="rId8" Type="http://schemas.openxmlformats.org/officeDocument/2006/relationships/tags" Target="../tags/tag7.xml"/><Relationship Id="rId7" Type="http://schemas.openxmlformats.org/officeDocument/2006/relationships/image" Target="../media/image17.jpeg"/><Relationship Id="rId6" Type="http://schemas.openxmlformats.org/officeDocument/2006/relationships/image" Target="../media/image14.png"/><Relationship Id="rId5" Type="http://schemas.openxmlformats.org/officeDocument/2006/relationships/image" Target="../media/image9.png"/><Relationship Id="rId4" Type="http://schemas.openxmlformats.org/officeDocument/2006/relationships/oleObject" Target="../embeddings/oleObject4.bin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1" Type="http://schemas.openxmlformats.org/officeDocument/2006/relationships/vmlDrawing" Target="../drawings/vmlDrawing4.vml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emf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8.xml"/><Relationship Id="rId2" Type="http://schemas.openxmlformats.org/officeDocument/2006/relationships/image" Target="../media/image23.png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5" Type="http://schemas.openxmlformats.org/officeDocument/2006/relationships/vmlDrawing" Target="../drawings/vmlDrawing1.vml"/><Relationship Id="rId14" Type="http://schemas.openxmlformats.org/officeDocument/2006/relationships/slideLayout" Target="../slideLayouts/slideLayout7.xml"/><Relationship Id="rId13" Type="http://schemas.openxmlformats.org/officeDocument/2006/relationships/audio" Target="../media/audio1.wav"/><Relationship Id="rId12" Type="http://schemas.openxmlformats.org/officeDocument/2006/relationships/tags" Target="../tags/tag1.xml"/><Relationship Id="rId11" Type="http://schemas.openxmlformats.org/officeDocument/2006/relationships/image" Target="../media/image14.png"/><Relationship Id="rId10" Type="http://schemas.openxmlformats.org/officeDocument/2006/relationships/image" Target="../media/image13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audio" Target="../media/audio1.wav"/><Relationship Id="rId8" Type="http://schemas.openxmlformats.org/officeDocument/2006/relationships/tags" Target="../tags/tag2.xml"/><Relationship Id="rId7" Type="http://schemas.openxmlformats.org/officeDocument/2006/relationships/image" Target="../media/image17.jpeg"/><Relationship Id="rId6" Type="http://schemas.openxmlformats.org/officeDocument/2006/relationships/image" Target="../media/image14.png"/><Relationship Id="rId5" Type="http://schemas.openxmlformats.org/officeDocument/2006/relationships/image" Target="../media/image9.png"/><Relationship Id="rId4" Type="http://schemas.openxmlformats.org/officeDocument/2006/relationships/oleObject" Target="../embeddings/oleObject2.bin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1" Type="http://schemas.openxmlformats.org/officeDocument/2006/relationships/vmlDrawing" Target="../drawings/vmlDrawing2.vml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3.xml"/><Relationship Id="rId3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5.xml"/><Relationship Id="rId8" Type="http://schemas.openxmlformats.org/officeDocument/2006/relationships/image" Target="../media/image17.jpeg"/><Relationship Id="rId7" Type="http://schemas.openxmlformats.org/officeDocument/2006/relationships/image" Target="../media/image21.png"/><Relationship Id="rId6" Type="http://schemas.openxmlformats.org/officeDocument/2006/relationships/image" Target="../media/image14.png"/><Relationship Id="rId5" Type="http://schemas.openxmlformats.org/officeDocument/2006/relationships/image" Target="../media/image9.png"/><Relationship Id="rId4" Type="http://schemas.openxmlformats.org/officeDocument/2006/relationships/oleObject" Target="../embeddings/oleObject3.bin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2" Type="http://schemas.openxmlformats.org/officeDocument/2006/relationships/vmlDrawing" Target="../drawings/vmlDrawing3.vml"/><Relationship Id="rId11" Type="http://schemas.openxmlformats.org/officeDocument/2006/relationships/slideLayout" Target="../slideLayouts/slideLayout7.xml"/><Relationship Id="rId10" Type="http://schemas.openxmlformats.org/officeDocument/2006/relationships/audio" Target="../media/audio1.wav"/><Relationship Id="rId1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3314" name="TextBox 6"/>
          <p:cNvSpPr/>
          <p:nvPr/>
        </p:nvSpPr>
        <p:spPr>
          <a:xfrm>
            <a:off x="-465137" y="536575"/>
            <a:ext cx="6840537" cy="460375"/>
          </a:xfrm>
          <a:prstGeom prst="rect">
            <a:avLst/>
          </a:prstGeom>
          <a:noFill/>
          <a:ln w="38100">
            <a:noFill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400" b="1">
                <a:latin typeface="华文隶书" panose="02010800040101010101" pitchFamily="2" charset="-122"/>
                <a:ea typeface="华文隶书" panose="02010800040101010101" pitchFamily="2" charset="-122"/>
              </a:rPr>
              <a:t>人教版小学数学二年级上册</a:t>
            </a:r>
            <a:endParaRPr lang="zh-CN" altLang="en-US" sz="2400" b="1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13315" name="图片 5124" descr="11"/>
          <p:cNvPicPr>
            <a:picLocks noChangeAspect="1"/>
          </p:cNvPicPr>
          <p:nvPr/>
        </p:nvPicPr>
        <p:blipFill>
          <a:blip r:embed="rId2">
            <a:lum contrast="28000"/>
          </a:blip>
          <a:stretch>
            <a:fillRect/>
          </a:stretch>
        </p:blipFill>
        <p:spPr>
          <a:xfrm rot="20640000">
            <a:off x="290513" y="4383088"/>
            <a:ext cx="1228725" cy="1655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6" name="图片 5125" descr="未标题32副本副本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7650" y="3632200"/>
            <a:ext cx="1884363" cy="1911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图片 5126" descr="未标题-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80000">
            <a:off x="3006725" y="3903663"/>
            <a:ext cx="1620838" cy="2160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8" name="TextBox 1"/>
          <p:cNvSpPr/>
          <p:nvPr/>
        </p:nvSpPr>
        <p:spPr>
          <a:xfrm>
            <a:off x="1114425" y="1992313"/>
            <a:ext cx="6586538" cy="1446212"/>
          </a:xfrm>
          <a:prstGeom prst="rect">
            <a:avLst/>
          </a:prstGeom>
          <a:noFill/>
          <a:ln w="38100">
            <a:noFill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8800" b="1">
                <a:solidFill>
                  <a:srgbClr val="262673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简单的排 列 </a:t>
            </a:r>
            <a:endParaRPr lang="zh-CN" altLang="en-US" sz="8800" b="1">
              <a:solidFill>
                <a:srgbClr val="262673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2530" name="Picture 2" descr="图片0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380"/>
          <a:stretch>
            <a:fillRect/>
          </a:stretch>
        </p:blipFill>
        <p:spPr>
          <a:xfrm>
            <a:off x="561975" y="636588"/>
            <a:ext cx="8497888" cy="5761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1" name="Picture 3" descr="未标题-1 拷贝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0125" y="2562225"/>
            <a:ext cx="3422650" cy="388937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1498600" y="2560638"/>
          <a:ext cx="3311525" cy="3890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4" imgW="5892800" imgH="8331200" progId="">
                  <p:embed/>
                </p:oleObj>
              </mc:Choice>
              <mc:Fallback>
                <p:oleObj name="" r:id="rId4" imgW="5892800" imgH="8331200" progId="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8600" y="2560638"/>
                        <a:ext cx="3311525" cy="38909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3" name="Text Box 15"/>
          <p:cNvSpPr/>
          <p:nvPr/>
        </p:nvSpPr>
        <p:spPr>
          <a:xfrm>
            <a:off x="3678238" y="3424238"/>
            <a:ext cx="2808287" cy="2076450"/>
          </a:xfrm>
          <a:prstGeom prst="rect">
            <a:avLst/>
          </a:prstGeom>
          <a:solidFill>
            <a:srgbClr val="00B0F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12900" b="1">
                <a:solidFill>
                  <a:srgbClr val="FFFFFF"/>
                </a:solidFill>
              </a:rPr>
              <a:t>2</a:t>
            </a:r>
            <a:r>
              <a:rPr lang="zh-CN" altLang="zh-CN" sz="12900" b="1">
                <a:solidFill>
                  <a:srgbClr val="FFFFFF"/>
                </a:solidFill>
              </a:rPr>
              <a:t> </a:t>
            </a:r>
            <a:r>
              <a:rPr lang="en-US" altLang="zh-CN" sz="12900" b="1">
                <a:solidFill>
                  <a:srgbClr val="FFFFFF"/>
                </a:solidFill>
              </a:rPr>
              <a:t>3</a:t>
            </a:r>
            <a:endParaRPr lang="en-US" altLang="zh-CN" sz="12900" b="1"/>
          </a:p>
        </p:txBody>
      </p:sp>
      <p:pic>
        <p:nvPicPr>
          <p:cNvPr id="22534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7625" y="6451600"/>
            <a:ext cx="1484313" cy="433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5" name="图片 6" descr="QQ图片201912042100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0175" y="139700"/>
            <a:ext cx="1963738" cy="1966913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7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nimBg="1"/>
      <p:bldP spid="22533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3554" name="Group 2"/>
          <p:cNvGrpSpPr/>
          <p:nvPr/>
        </p:nvGrpSpPr>
        <p:grpSpPr>
          <a:xfrm>
            <a:off x="7991475" y="6569075"/>
            <a:ext cx="1152525" cy="288925"/>
            <a:chOff x="0" y="0"/>
            <a:chExt cx="726" cy="182"/>
          </a:xfrm>
        </p:grpSpPr>
        <p:sp>
          <p:nvSpPr>
            <p:cNvPr id="23555" name="AutoShape 3">
              <a:hlinkClick r:id="" action="ppaction://hlinkshowjump?jump=nextslide"/>
            </p:cNvPr>
            <p:cNvSpPr/>
            <p:nvPr/>
          </p:nvSpPr>
          <p:spPr>
            <a:xfrm>
              <a:off x="408" y="0"/>
              <a:ext cx="318" cy="182"/>
            </a:xfrm>
            <a:prstGeom prst="rightArrow">
              <a:avLst>
                <a:gd name="adj1" fmla="val 50000"/>
                <a:gd name="adj2" fmla="val 43665"/>
              </a:avLst>
            </a:prstGeom>
            <a:noFill/>
            <a:ln w="9525" cap="flat" cmpd="sng">
              <a:solidFill>
                <a:srgbClr val="FFCC9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/>
            </a:p>
          </p:txBody>
        </p:sp>
        <p:sp>
          <p:nvSpPr>
            <p:cNvPr id="23556" name="AutoShape 4">
              <a:hlinkClick r:id="" action="ppaction://hlinkshowjump?jump=previousslide"/>
            </p:cNvPr>
            <p:cNvSpPr/>
            <p:nvPr/>
          </p:nvSpPr>
          <p:spPr>
            <a:xfrm rot="10800000">
              <a:off x="0" y="0"/>
              <a:ext cx="318" cy="182"/>
            </a:xfrm>
            <a:prstGeom prst="rightArrow">
              <a:avLst>
                <a:gd name="adj1" fmla="val 50000"/>
                <a:gd name="adj2" fmla="val 43665"/>
              </a:avLst>
            </a:prstGeom>
            <a:noFill/>
            <a:ln w="9525" cap="flat" cmpd="sng">
              <a:solidFill>
                <a:srgbClr val="FFCC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/>
            </a:p>
          </p:txBody>
        </p:sp>
      </p:grpSp>
      <p:pic>
        <p:nvPicPr>
          <p:cNvPr id="23557" name="Picture 5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400" y="3175"/>
            <a:ext cx="9167813" cy="6854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8" name="Rectangle 7" descr="羊皮纸"/>
          <p:cNvSpPr/>
          <p:nvPr/>
        </p:nvSpPr>
        <p:spPr>
          <a:xfrm>
            <a:off x="3706813" y="2492375"/>
            <a:ext cx="1800225" cy="1155700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zh-CN" sz="9600" b="1">
                <a:solidFill>
                  <a:srgbClr val="9900CC"/>
                </a:solidFill>
                <a:ea typeface="楷体_GB2312"/>
              </a:rPr>
              <a:t>2</a:t>
            </a:r>
            <a:endParaRPr lang="zh-CN" altLang="zh-CN" sz="9600" b="1">
              <a:solidFill>
                <a:srgbClr val="9900CC"/>
              </a:solidFill>
              <a:ea typeface="楷体_GB2312"/>
            </a:endParaRPr>
          </a:p>
        </p:txBody>
      </p:sp>
      <p:sp>
        <p:nvSpPr>
          <p:cNvPr id="23559" name="Rectangle 8" descr="羊皮纸"/>
          <p:cNvSpPr/>
          <p:nvPr/>
        </p:nvSpPr>
        <p:spPr>
          <a:xfrm>
            <a:off x="1660525" y="2463800"/>
            <a:ext cx="1800225" cy="1185863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zh-CN" sz="9600" b="1">
                <a:solidFill>
                  <a:srgbClr val="9900CC"/>
                </a:solidFill>
                <a:ea typeface="楷体_GB2312"/>
              </a:rPr>
              <a:t>0</a:t>
            </a:r>
            <a:endParaRPr lang="zh-CN" altLang="zh-CN" sz="9600" b="1">
              <a:solidFill>
                <a:srgbClr val="9900CC"/>
              </a:solidFill>
              <a:ea typeface="楷体_GB2312"/>
            </a:endParaRPr>
          </a:p>
        </p:txBody>
      </p:sp>
      <p:sp>
        <p:nvSpPr>
          <p:cNvPr id="23560" name="Rectangle 9" descr="羊皮纸"/>
          <p:cNvSpPr/>
          <p:nvPr/>
        </p:nvSpPr>
        <p:spPr>
          <a:xfrm>
            <a:off x="5938838" y="2492375"/>
            <a:ext cx="1800225" cy="1155700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zh-CN" sz="9600" b="1">
                <a:solidFill>
                  <a:srgbClr val="9900CC"/>
                </a:solidFill>
                <a:ea typeface="楷体_GB2312"/>
              </a:rPr>
              <a:t>3</a:t>
            </a:r>
            <a:endParaRPr lang="zh-CN" altLang="zh-CN" sz="9600" b="1">
              <a:solidFill>
                <a:srgbClr val="9900CC"/>
              </a:solidFill>
              <a:ea typeface="楷体_GB2312"/>
            </a:endParaRPr>
          </a:p>
        </p:txBody>
      </p:sp>
      <p:sp>
        <p:nvSpPr>
          <p:cNvPr id="23561" name="Text Box 22"/>
          <p:cNvSpPr/>
          <p:nvPr/>
        </p:nvSpPr>
        <p:spPr>
          <a:xfrm>
            <a:off x="1601788" y="1290638"/>
            <a:ext cx="6653212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>
                <a:solidFill>
                  <a:srgbClr val="0000CC"/>
                </a:solidFill>
                <a:latin typeface="宋体" panose="02010600030101010101" pitchFamily="2" charset="-122"/>
              </a:rPr>
              <a:t>用</a:t>
            </a:r>
            <a:r>
              <a:rPr lang="en-US" altLang="zh-CN" sz="4000" b="1">
                <a:solidFill>
                  <a:srgbClr val="0000CC"/>
                </a:solidFill>
                <a:latin typeface="宋体" panose="02010600030101010101" pitchFamily="2" charset="-122"/>
              </a:rPr>
              <a:t>0</a:t>
            </a:r>
            <a:r>
              <a:rPr lang="zh-CN" altLang="en-US" sz="4000" b="1">
                <a:solidFill>
                  <a:srgbClr val="0000CC"/>
                </a:solidFill>
                <a:latin typeface="宋体" panose="02010600030101010101" pitchFamily="2" charset="-122"/>
              </a:rPr>
              <a:t>、</a:t>
            </a:r>
            <a:r>
              <a:rPr lang="en-US" altLang="zh-CN" sz="4000" b="1">
                <a:solidFill>
                  <a:srgbClr val="0000CC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4000" b="1">
                <a:solidFill>
                  <a:srgbClr val="0000CC"/>
                </a:solidFill>
                <a:latin typeface="宋体" panose="02010600030101010101" pitchFamily="2" charset="-122"/>
              </a:rPr>
              <a:t>、</a:t>
            </a:r>
            <a:r>
              <a:rPr lang="en-US" altLang="zh-CN" sz="4000" b="1">
                <a:solidFill>
                  <a:srgbClr val="0000CC"/>
                </a:solidFill>
                <a:latin typeface="宋体" panose="02010600030101010101" pitchFamily="2" charset="-122"/>
              </a:rPr>
              <a:t>3</a:t>
            </a:r>
            <a:r>
              <a:rPr lang="zh-CN" altLang="en-US" sz="4000" b="1">
                <a:solidFill>
                  <a:srgbClr val="0000CC"/>
                </a:solidFill>
                <a:latin typeface="宋体" panose="02010600030101010101" pitchFamily="2" charset="-122"/>
              </a:rPr>
              <a:t>能组成几个两位数？</a:t>
            </a:r>
            <a:endParaRPr lang="zh-CN" altLang="en-US" sz="4000" b="1">
              <a:solidFill>
                <a:srgbClr val="0000CC"/>
              </a:solidFill>
              <a:latin typeface="宋体" panose="02010600030101010101" pitchFamily="2" charset="-122"/>
            </a:endParaRPr>
          </a:p>
        </p:txBody>
      </p:sp>
      <p:sp>
        <p:nvSpPr>
          <p:cNvPr id="23562" name="矩形 1"/>
          <p:cNvSpPr/>
          <p:nvPr/>
        </p:nvSpPr>
        <p:spPr>
          <a:xfrm>
            <a:off x="1631950" y="398463"/>
            <a:ext cx="2441575" cy="7699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>
                <a:latin typeface="华文琥珀" panose="02010800040101010101" pitchFamily="2" charset="-122"/>
                <a:ea typeface="华文琥珀" panose="02010800040101010101" pitchFamily="2" charset="-122"/>
              </a:rPr>
              <a:t>课外扩展</a:t>
            </a:r>
            <a:endParaRPr lang="zh-CN" altLang="en-US" sz="440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矩形 1"/>
          <p:cNvSpPr/>
          <p:nvPr/>
        </p:nvSpPr>
        <p:spPr>
          <a:xfrm>
            <a:off x="1331913" y="2205038"/>
            <a:ext cx="6696075" cy="14668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defTabSz="914400"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5400" b="1">
                <a:effectLst>
                  <a:outerShdw blurRad="38100" dist="38100" dir="2700000">
                    <a:srgbClr val="C0C0C0"/>
                  </a:outerShdw>
                </a:effectLst>
              </a:rPr>
              <a:t>感谢同学们的参与！</a:t>
            </a:r>
            <a:endParaRPr lang="zh-CN" altLang="en-US" sz="5400" b="1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pic>
        <p:nvPicPr>
          <p:cNvPr id="24579" name="Picture 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667625" y="6451600"/>
            <a:ext cx="1484313" cy="433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0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0" y="10947400"/>
            <a:ext cx="304800" cy="2286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 fill="hold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4338" name="图片 6" descr="QQ图片20191204210040"/>
          <p:cNvPicPr>
            <a:picLocks noChangeAspect="1"/>
          </p:cNvPicPr>
          <p:nvPr/>
        </p:nvPicPr>
        <p:blipFill>
          <a:blip r:embed="rId2"/>
          <a:srcRect l="24480" t="30513" r="21147" b="16573"/>
          <a:stretch>
            <a:fillRect/>
          </a:stretch>
        </p:blipFill>
        <p:spPr>
          <a:xfrm>
            <a:off x="5314950" y="3284538"/>
            <a:ext cx="2020888" cy="31670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39" name="Picture 2" descr="图片0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380"/>
          <a:stretch>
            <a:fillRect/>
          </a:stretch>
        </p:blipFill>
        <p:spPr>
          <a:xfrm>
            <a:off x="561975" y="636588"/>
            <a:ext cx="8497888" cy="5761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0" name="Picture 3" descr="未标题-1 拷贝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0125" y="2538413"/>
            <a:ext cx="3422650" cy="388937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4341" name="Object 4"/>
          <p:cNvGraphicFramePr>
            <a:graphicFrameLocks noChangeAspect="1"/>
          </p:cNvGraphicFramePr>
          <p:nvPr/>
        </p:nvGraphicFramePr>
        <p:xfrm>
          <a:off x="1498600" y="2536825"/>
          <a:ext cx="3311525" cy="389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5" imgW="5892800" imgH="8331200" progId="">
                  <p:embed/>
                </p:oleObj>
              </mc:Choice>
              <mc:Fallback>
                <p:oleObj name="" r:id="rId5" imgW="5892800" imgH="8331200" progId="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98600" y="2536825"/>
                        <a:ext cx="3311525" cy="38909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342" name="Group 5"/>
          <p:cNvPicPr/>
          <p:nvPr/>
        </p:nvPicPr>
        <p:blipFill>
          <a:blip r:embed="rId7"/>
          <a:stretch>
            <a:fillRect/>
          </a:stretch>
        </p:blipFill>
        <p:spPr>
          <a:xfrm>
            <a:off x="2371725" y="3224213"/>
            <a:ext cx="5492750" cy="2054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3" name="Group 8"/>
          <p:cNvPicPr/>
          <p:nvPr/>
        </p:nvPicPr>
        <p:blipFill>
          <a:blip r:embed="rId8"/>
          <a:stretch>
            <a:fillRect/>
          </a:stretch>
        </p:blipFill>
        <p:spPr>
          <a:xfrm>
            <a:off x="2230438" y="3328988"/>
            <a:ext cx="5499100" cy="2060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4" name="Group 11"/>
          <p:cNvPicPr/>
          <p:nvPr/>
        </p:nvPicPr>
        <p:blipFill>
          <a:blip r:embed="rId9"/>
          <a:stretch>
            <a:fillRect/>
          </a:stretch>
        </p:blipFill>
        <p:spPr>
          <a:xfrm>
            <a:off x="2163763" y="3200400"/>
            <a:ext cx="5492750" cy="2054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5" name="Text Box 15"/>
          <p:cNvSpPr/>
          <p:nvPr/>
        </p:nvSpPr>
        <p:spPr>
          <a:xfrm>
            <a:off x="3678238" y="3424238"/>
            <a:ext cx="2808287" cy="2066925"/>
          </a:xfrm>
          <a:prstGeom prst="rect">
            <a:avLst/>
          </a:prstGeom>
          <a:solidFill>
            <a:srgbClr val="00B0F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12900" b="1">
                <a:solidFill>
                  <a:srgbClr val="FFFFFF"/>
                </a:solidFill>
              </a:rPr>
              <a:t>2</a:t>
            </a:r>
            <a:r>
              <a:rPr lang="zh-CN" altLang="zh-CN" sz="12900" b="1">
                <a:solidFill>
                  <a:srgbClr val="FFFFFF"/>
                </a:solidFill>
              </a:rPr>
              <a:t> </a:t>
            </a:r>
            <a:r>
              <a:rPr lang="zh-CN" altLang="en-US" sz="12900" b="1">
                <a:solidFill>
                  <a:srgbClr val="FFFFFF"/>
                </a:solidFill>
              </a:rPr>
              <a:t>1</a:t>
            </a:r>
            <a:endParaRPr lang="zh-CN" altLang="zh-CN" sz="12900" b="1"/>
          </a:p>
        </p:txBody>
      </p:sp>
      <p:pic>
        <p:nvPicPr>
          <p:cNvPr id="14346" name="Group 17"/>
          <p:cNvPicPr/>
          <p:nvPr/>
        </p:nvPicPr>
        <p:blipFill>
          <a:blip r:embed="rId10"/>
          <a:stretch>
            <a:fillRect/>
          </a:stretch>
        </p:blipFill>
        <p:spPr>
          <a:xfrm>
            <a:off x="1938338" y="2736850"/>
            <a:ext cx="5499100" cy="2236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7" name="Text Box 15"/>
          <p:cNvSpPr/>
          <p:nvPr/>
        </p:nvSpPr>
        <p:spPr>
          <a:xfrm>
            <a:off x="1187450" y="1196975"/>
            <a:ext cx="2808288" cy="2066925"/>
          </a:xfrm>
          <a:prstGeom prst="rect">
            <a:avLst/>
          </a:prstGeom>
          <a:solidFill>
            <a:srgbClr val="00B0F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zh-CN" sz="12900" b="1">
                <a:solidFill>
                  <a:srgbClr val="FFFFFF"/>
                </a:solidFill>
              </a:rPr>
              <a:t>1 2</a:t>
            </a:r>
            <a:endParaRPr lang="zh-CN" altLang="zh-CN" sz="12900" b="1"/>
          </a:p>
        </p:txBody>
      </p:sp>
      <p:sp>
        <p:nvSpPr>
          <p:cNvPr id="14348" name="Text Box 15"/>
          <p:cNvSpPr/>
          <p:nvPr/>
        </p:nvSpPr>
        <p:spPr>
          <a:xfrm>
            <a:off x="5219700" y="1196975"/>
            <a:ext cx="2808288" cy="2066925"/>
          </a:xfrm>
          <a:prstGeom prst="rect">
            <a:avLst/>
          </a:prstGeom>
          <a:solidFill>
            <a:srgbClr val="00B0F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12900" b="1">
                <a:solidFill>
                  <a:srgbClr val="FFFFFF"/>
                </a:solidFill>
              </a:rPr>
              <a:t>2 1</a:t>
            </a:r>
            <a:endParaRPr lang="zh-CN" altLang="zh-CN" sz="12900" b="1"/>
          </a:p>
        </p:txBody>
      </p:sp>
      <p:sp>
        <p:nvSpPr>
          <p:cNvPr id="14349" name="Text Box 19"/>
          <p:cNvSpPr/>
          <p:nvPr/>
        </p:nvSpPr>
        <p:spPr>
          <a:xfrm>
            <a:off x="3498850" y="3979863"/>
            <a:ext cx="2808288" cy="700087"/>
          </a:xfrm>
          <a:prstGeom prst="rect">
            <a:avLst/>
          </a:prstGeom>
          <a:solidFill>
            <a:srgbClr val="00B0F0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/>
              <a:t>请出示密码</a:t>
            </a:r>
            <a:endParaRPr lang="zh-CN" altLang="zh-CN" sz="4000" b="1"/>
          </a:p>
        </p:txBody>
      </p:sp>
      <p:pic>
        <p:nvPicPr>
          <p:cNvPr id="14350" name="Picture 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67625" y="6451600"/>
            <a:ext cx="1484313" cy="433388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 fill="hold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 fill="hold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 fill="hold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6" dur="1000" fill="hold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7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 fill="hold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fill="hold"/>
                                        <p:tgtEl>
                                          <p:spTgt spid="143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 fill="hold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fill="hold"/>
                                        <p:tgtEl>
                                          <p:spTgt spid="143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5" grpId="0" animBg="1"/>
      <p:bldP spid="14345" grpId="1" animBg="1"/>
      <p:bldP spid="14347" grpId="0" animBg="1"/>
      <p:bldP spid="14347" grpId="1" animBg="1"/>
      <p:bldP spid="14347" grpId="2" animBg="1"/>
      <p:bldP spid="14347" grpId="3" animBg="1"/>
      <p:bldP spid="14348" grpId="0" animBg="1"/>
      <p:bldP spid="14348" grpId="1" animBg="1"/>
      <p:bldP spid="14348" grpId="2" animBg="1"/>
      <p:bldP spid="1434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5362" name="矩形 1"/>
          <p:cNvSpPr/>
          <p:nvPr/>
        </p:nvSpPr>
        <p:spPr>
          <a:xfrm>
            <a:off x="3635375" y="5949950"/>
            <a:ext cx="1674813" cy="625475"/>
          </a:xfrm>
          <a:prstGeom prst="rect">
            <a:avLst/>
          </a:prstGeom>
          <a:solidFill>
            <a:srgbClr val="DF2BD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6386" name="Picture 2" descr="图片0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380"/>
          <a:stretch>
            <a:fillRect/>
          </a:stretch>
        </p:blipFill>
        <p:spPr>
          <a:xfrm>
            <a:off x="561975" y="636588"/>
            <a:ext cx="8497888" cy="5761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7" name="Picture 3" descr="未标题-1 拷贝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0125" y="2538413"/>
            <a:ext cx="3422650" cy="388937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1498600" y="2536825"/>
          <a:ext cx="3311525" cy="3890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4" imgW="5892800" imgH="8331200" progId="">
                  <p:embed/>
                </p:oleObj>
              </mc:Choice>
              <mc:Fallback>
                <p:oleObj name="" r:id="rId4" imgW="5892800" imgH="8331200" progId="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8600" y="2536825"/>
                        <a:ext cx="3311525" cy="38909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389" name="Group 8"/>
          <p:cNvGrpSpPr/>
          <p:nvPr/>
        </p:nvGrpSpPr>
        <p:grpSpPr>
          <a:xfrm>
            <a:off x="1576388" y="2876550"/>
            <a:ext cx="6656387" cy="2824163"/>
            <a:chOff x="-9" y="-559"/>
            <a:chExt cx="3447" cy="1779"/>
          </a:xfrm>
        </p:grpSpPr>
        <p:sp>
          <p:nvSpPr>
            <p:cNvPr id="16390" name="AutoShape 9"/>
            <p:cNvSpPr/>
            <p:nvPr/>
          </p:nvSpPr>
          <p:spPr>
            <a:xfrm rot="10800000">
              <a:off x="-9" y="-559"/>
              <a:ext cx="3447" cy="1779"/>
            </a:xfrm>
            <a:prstGeom prst="cloudCallout">
              <a:avLst>
                <a:gd name="adj1" fmla="val -34829"/>
                <a:gd name="adj2" fmla="val 76375"/>
              </a:avLst>
            </a:prstGeom>
            <a:solidFill>
              <a:srgbClr val="00B0F0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rot="1080000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zh-CN" sz="1800"/>
            </a:p>
          </p:txBody>
        </p:sp>
        <p:sp>
          <p:nvSpPr>
            <p:cNvPr id="16391" name="Text Box 10"/>
            <p:cNvSpPr/>
            <p:nvPr/>
          </p:nvSpPr>
          <p:spPr>
            <a:xfrm>
              <a:off x="418" y="-197"/>
              <a:ext cx="2812" cy="988"/>
            </a:xfrm>
            <a:prstGeom prst="rect">
              <a:avLst/>
            </a:prstGeom>
            <a:solidFill>
              <a:srgbClr val="00B0F0"/>
            </a:solidFill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>
                <a:spcBef>
                  <a:spcPct val="0"/>
                </a:spcBef>
                <a:buNone/>
              </a:pPr>
              <a:r>
                <a:rPr lang="zh-CN" altLang="en-US" b="1"/>
                <a:t>     </a:t>
              </a:r>
              <a:r>
                <a:rPr lang="zh-CN" altLang="en-US" b="1">
                  <a:latin typeface="华文楷体" panose="02010600040101010101" pitchFamily="2" charset="-122"/>
                  <a:ea typeface="华文楷体" panose="02010600040101010101" pitchFamily="2" charset="-122"/>
                  <a:sym typeface="宋体" panose="02010600030101010101" pitchFamily="2" charset="-122"/>
                </a:rPr>
                <a:t>用</a:t>
              </a:r>
              <a:r>
                <a:rPr lang="zh-CN" altLang="zh-CN" b="1">
                  <a:solidFill>
                    <a:srgbClr val="FF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宋体" panose="02010600030101010101" pitchFamily="2" charset="-122"/>
                </a:rPr>
                <a:t>1</a:t>
              </a:r>
              <a:r>
                <a:rPr lang="zh-CN" altLang="en-US" b="1">
                  <a:latin typeface="华文楷体" panose="02010600040101010101" pitchFamily="2" charset="-122"/>
                  <a:ea typeface="华文楷体" panose="02010600040101010101" pitchFamily="2" charset="-122"/>
                  <a:sym typeface="宋体" panose="02010600030101010101" pitchFamily="2" charset="-122"/>
                </a:rPr>
                <a:t>、</a:t>
              </a:r>
              <a:r>
                <a:rPr lang="zh-CN" altLang="zh-CN" b="1">
                  <a:solidFill>
                    <a:srgbClr val="FF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宋体" panose="02010600030101010101" pitchFamily="2" charset="-122"/>
                </a:rPr>
                <a:t>2</a:t>
              </a:r>
              <a:r>
                <a:rPr lang="zh-CN" altLang="en-US" b="1">
                  <a:latin typeface="华文楷体" panose="02010600040101010101" pitchFamily="2" charset="-122"/>
                  <a:ea typeface="华文楷体" panose="02010600040101010101" pitchFamily="2" charset="-122"/>
                  <a:sym typeface="宋体" panose="02010600030101010101" pitchFamily="2" charset="-122"/>
                </a:rPr>
                <a:t>和</a:t>
              </a:r>
              <a:r>
                <a:rPr lang="zh-CN" altLang="zh-CN" b="1">
                  <a:solidFill>
                    <a:srgbClr val="FF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  <a:sym typeface="宋体" panose="02010600030101010101" pitchFamily="2" charset="-122"/>
                </a:rPr>
                <a:t>3</a:t>
              </a:r>
              <a:r>
                <a:rPr lang="zh-CN" altLang="en-US" b="1">
                  <a:latin typeface="华文楷体" panose="02010600040101010101" pitchFamily="2" charset="-122"/>
                  <a:ea typeface="华文楷体" panose="02010600040101010101" pitchFamily="2" charset="-122"/>
                  <a:sym typeface="宋体" panose="02010600030101010101" pitchFamily="2" charset="-122"/>
                </a:rPr>
                <a:t>组成两位数，每个两位数的十位上的数字和个位上的数字不能一样。</a:t>
              </a:r>
              <a:endParaRPr lang="zh-CN" altLang="en-US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6392" name="Text Box 19"/>
          <p:cNvSpPr/>
          <p:nvPr/>
        </p:nvSpPr>
        <p:spPr>
          <a:xfrm>
            <a:off x="3271838" y="3783013"/>
            <a:ext cx="2808287" cy="700087"/>
          </a:xfrm>
          <a:prstGeom prst="rect">
            <a:avLst/>
          </a:prstGeom>
          <a:solidFill>
            <a:srgbClr val="00B0F0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/>
              <a:t>请出示密码</a:t>
            </a:r>
            <a:endParaRPr lang="zh-CN" altLang="zh-CN" sz="4000" b="1"/>
          </a:p>
        </p:txBody>
      </p:sp>
      <p:pic>
        <p:nvPicPr>
          <p:cNvPr id="16393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7625" y="6451600"/>
            <a:ext cx="1484313" cy="433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4" name="图片 6" descr="QQ图片201912042100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0175" y="139700"/>
            <a:ext cx="1963738" cy="1966913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7410" name="TextBox 2"/>
          <p:cNvSpPr/>
          <p:nvPr/>
        </p:nvSpPr>
        <p:spPr>
          <a:xfrm>
            <a:off x="1050925" y="1287463"/>
            <a:ext cx="7562850" cy="3108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sz="44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4400" b="1">
                <a:latin typeface="华文楷体" panose="02010600040101010101" pitchFamily="2" charset="-122"/>
                <a:ea typeface="华文楷体" panose="02010600040101010101" pitchFamily="2" charset="-122"/>
              </a:rPr>
              <a:t> 温馨小提示： </a:t>
            </a:r>
            <a:endParaRPr lang="en-US" altLang="zh-CN" sz="36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3600" b="1">
                <a:latin typeface="华文楷体" panose="02010600040101010101" pitchFamily="2" charset="-122"/>
                <a:ea typeface="华文楷体" panose="02010600040101010101" pitchFamily="2" charset="-122"/>
              </a:rPr>
              <a:t> 1</a:t>
            </a:r>
            <a:r>
              <a:rPr lang="zh-CN" altLang="en-US" sz="3600" b="1">
                <a:latin typeface="华文楷体" panose="02010600040101010101" pitchFamily="2" charset="-122"/>
                <a:ea typeface="华文楷体" panose="02010600040101010101" pitchFamily="2" charset="-122"/>
              </a:rPr>
              <a:t>、请用数字卡片1、2、3摆出哪些不同的两位数？  </a:t>
            </a:r>
            <a:endParaRPr lang="en-US" altLang="zh-CN" sz="36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3600" b="1">
                <a:latin typeface="华文楷体" panose="02010600040101010101" pitchFamily="2" charset="-122"/>
                <a:ea typeface="华文楷体" panose="02010600040101010101" pitchFamily="2" charset="-122"/>
              </a:rPr>
              <a:t> 2</a:t>
            </a:r>
            <a:r>
              <a:rPr lang="zh-CN" altLang="en-US" sz="3600" b="1">
                <a:latin typeface="华文楷体" panose="02010600040101010101" pitchFamily="2" charset="-122"/>
                <a:ea typeface="华文楷体" panose="02010600040101010101" pitchFamily="2" charset="-122"/>
              </a:rPr>
              <a:t>、怎样摆能做到不重复不 遗漏</a:t>
            </a:r>
            <a:r>
              <a:rPr lang="zh-CN" altLang="en-US" sz="3600" b="1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3600" b="1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8434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625" y="6451600"/>
            <a:ext cx="1484313" cy="433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5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1863" y="4221163"/>
            <a:ext cx="1684337" cy="24479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8436" name="组合 1"/>
          <p:cNvGrpSpPr/>
          <p:nvPr/>
        </p:nvGrpSpPr>
        <p:grpSpPr>
          <a:xfrm>
            <a:off x="2765425" y="938213"/>
            <a:ext cx="1606550" cy="4659312"/>
            <a:chOff x="4495800" y="1331913"/>
            <a:chExt cx="1606967" cy="4659312"/>
          </a:xfrm>
        </p:grpSpPr>
        <p:sp>
          <p:nvSpPr>
            <p:cNvPr id="18437" name="TextBox 11"/>
            <p:cNvSpPr/>
            <p:nvPr/>
          </p:nvSpPr>
          <p:spPr>
            <a:xfrm>
              <a:off x="5425659" y="1331913"/>
              <a:ext cx="677108" cy="1223962"/>
            </a:xfrm>
            <a:prstGeom prst="rect">
              <a:avLst/>
            </a:prstGeom>
            <a:noFill/>
            <a:ln w="381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anchor="ctr" anchorCtr="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rgbClr val="FF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个位</a:t>
              </a:r>
              <a:endParaRPr lang="zh-CN" altLang="en-US" b="1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8438" name="TextBox 13"/>
            <p:cNvSpPr/>
            <p:nvPr/>
          </p:nvSpPr>
          <p:spPr>
            <a:xfrm>
              <a:off x="4726365" y="1368425"/>
              <a:ext cx="677108" cy="1223963"/>
            </a:xfrm>
            <a:prstGeom prst="rect">
              <a:avLst/>
            </a:prstGeom>
            <a:solidFill>
              <a:srgbClr val="FFFFFF"/>
            </a:solidFill>
            <a:ln w="381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anchor="ctr" anchorCtr="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rgbClr val="FF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十位</a:t>
              </a:r>
              <a:endParaRPr lang="zh-CN" altLang="en-US" b="1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8439" name="TextBox 14"/>
            <p:cNvSpPr/>
            <p:nvPr/>
          </p:nvSpPr>
          <p:spPr>
            <a:xfrm>
              <a:off x="4495800" y="2205038"/>
              <a:ext cx="1517650" cy="3786187"/>
            </a:xfrm>
            <a:prstGeom prst="rect">
              <a:avLst/>
            </a:prstGeom>
            <a:noFill/>
            <a:ln w="381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solidFill>
                    <a:srgbClr val="0099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 </a:t>
              </a: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2  1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 3  2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 1  3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 2  3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 3  1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solidFill>
                    <a:srgbClr val="0099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 </a:t>
              </a:r>
              <a:endParaRPr lang="zh-CN" altLang="en-US" sz="4000" b="1">
                <a:solidFill>
                  <a:srgbClr val="00990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sp>
        <p:nvSpPr>
          <p:cNvPr id="18440" name="TextBox 2"/>
          <p:cNvSpPr/>
          <p:nvPr/>
        </p:nvSpPr>
        <p:spPr>
          <a:xfrm>
            <a:off x="5319713" y="2257425"/>
            <a:ext cx="2376487" cy="1323975"/>
          </a:xfrm>
          <a:prstGeom prst="rect">
            <a:avLst/>
          </a:prstGeom>
          <a:noFill/>
          <a:ln w="38100">
            <a:noFill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不重复</a:t>
            </a:r>
            <a:endParaRPr lang="en-US" altLang="zh-CN" sz="4000" b="1">
              <a:solidFill>
                <a:srgbClr val="FF000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000" b="1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不遗漏</a:t>
            </a:r>
            <a:endParaRPr lang="zh-CN" altLang="en-US" sz="4000" b="1">
              <a:solidFill>
                <a:srgbClr val="FF000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custDataLst>
      <p:tags r:id="rId4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19458" name="组合 1"/>
          <p:cNvGrpSpPr/>
          <p:nvPr/>
        </p:nvGrpSpPr>
        <p:grpSpPr>
          <a:xfrm>
            <a:off x="1463675" y="884238"/>
            <a:ext cx="1376363" cy="1260475"/>
            <a:chOff x="4725988" y="1331913"/>
            <a:chExt cx="1376362" cy="1260475"/>
          </a:xfrm>
        </p:grpSpPr>
        <p:sp>
          <p:nvSpPr>
            <p:cNvPr id="19459" name="TextBox 11"/>
            <p:cNvSpPr/>
            <p:nvPr/>
          </p:nvSpPr>
          <p:spPr>
            <a:xfrm>
              <a:off x="5426075" y="1331913"/>
              <a:ext cx="676275" cy="1223962"/>
            </a:xfrm>
            <a:prstGeom prst="rect">
              <a:avLst/>
            </a:prstGeom>
            <a:noFill/>
            <a:ln w="381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anchor="ctr" anchorCtr="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rgbClr val="FF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个位</a:t>
              </a:r>
              <a:endParaRPr lang="zh-CN" altLang="en-US" b="1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9460" name="TextBox 13"/>
            <p:cNvSpPr/>
            <p:nvPr/>
          </p:nvSpPr>
          <p:spPr>
            <a:xfrm>
              <a:off x="4725988" y="1368425"/>
              <a:ext cx="677862" cy="1223963"/>
            </a:xfrm>
            <a:prstGeom prst="rect">
              <a:avLst/>
            </a:prstGeom>
            <a:noFill/>
            <a:ln w="381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anchor="ctr" anchorCtr="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rgbClr val="FF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十位</a:t>
              </a:r>
              <a:endParaRPr lang="zh-CN" altLang="en-US" b="1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9461" name="组合 1"/>
          <p:cNvGrpSpPr/>
          <p:nvPr/>
        </p:nvGrpSpPr>
        <p:grpSpPr>
          <a:xfrm>
            <a:off x="3903663" y="849313"/>
            <a:ext cx="1517650" cy="2170112"/>
            <a:chOff x="4567555" y="1296353"/>
            <a:chExt cx="1517650" cy="2171225"/>
          </a:xfrm>
        </p:grpSpPr>
        <p:sp>
          <p:nvSpPr>
            <p:cNvPr id="19462" name="TextBox 11"/>
            <p:cNvSpPr/>
            <p:nvPr/>
          </p:nvSpPr>
          <p:spPr>
            <a:xfrm>
              <a:off x="5403850" y="1296353"/>
              <a:ext cx="676275" cy="1223962"/>
            </a:xfrm>
            <a:prstGeom prst="rect">
              <a:avLst/>
            </a:prstGeom>
            <a:noFill/>
            <a:ln w="381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anchor="ctr" anchorCtr="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rgbClr val="FF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个位</a:t>
              </a:r>
              <a:endParaRPr lang="zh-CN" altLang="en-US" b="1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9463" name="TextBox 13"/>
            <p:cNvSpPr/>
            <p:nvPr/>
          </p:nvSpPr>
          <p:spPr>
            <a:xfrm>
              <a:off x="4725988" y="1296670"/>
              <a:ext cx="677862" cy="1223963"/>
            </a:xfrm>
            <a:prstGeom prst="rect">
              <a:avLst/>
            </a:prstGeom>
            <a:noFill/>
            <a:ln w="381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anchor="ctr" anchorCtr="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rgbClr val="FF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十位</a:t>
              </a:r>
              <a:endParaRPr lang="zh-CN" altLang="en-US" b="1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9464" name="TextBox 14"/>
            <p:cNvSpPr/>
            <p:nvPr/>
          </p:nvSpPr>
          <p:spPr>
            <a:xfrm>
              <a:off x="4567555" y="2145508"/>
              <a:ext cx="1517650" cy="1322070"/>
            </a:xfrm>
            <a:prstGeom prst="rect">
              <a:avLst/>
            </a:prstGeom>
            <a:noFill/>
            <a:ln w="381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solidFill>
                    <a:srgbClr val="0099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 </a:t>
              </a:r>
              <a:r>
                <a:rPr lang="en-US" altLang="zh-CN" sz="4000" b="1">
                  <a:solidFill>
                    <a:srgbClr val="FF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1</a:t>
              </a:r>
              <a:endParaRPr lang="en-US" altLang="zh-CN" sz="4000" b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solidFill>
                    <a:srgbClr val="FF00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 1</a:t>
              </a:r>
              <a:endParaRPr lang="en-US" altLang="zh-CN" sz="4000" b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grpSp>
        <p:nvGrpSpPr>
          <p:cNvPr id="19465" name="组合 1"/>
          <p:cNvGrpSpPr/>
          <p:nvPr/>
        </p:nvGrpSpPr>
        <p:grpSpPr>
          <a:xfrm>
            <a:off x="6507163" y="884238"/>
            <a:ext cx="1458912" cy="1260475"/>
            <a:chOff x="4510723" y="1331913"/>
            <a:chExt cx="1457642" cy="1260475"/>
          </a:xfrm>
        </p:grpSpPr>
        <p:sp>
          <p:nvSpPr>
            <p:cNvPr id="19466" name="TextBox 11"/>
            <p:cNvSpPr/>
            <p:nvPr/>
          </p:nvSpPr>
          <p:spPr>
            <a:xfrm>
              <a:off x="5292090" y="1331913"/>
              <a:ext cx="676275" cy="1223962"/>
            </a:xfrm>
            <a:prstGeom prst="rect">
              <a:avLst/>
            </a:prstGeom>
            <a:noFill/>
            <a:ln w="381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anchor="ctr" anchorCtr="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rgbClr val="FF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个位</a:t>
              </a:r>
              <a:endParaRPr lang="zh-CN" altLang="en-US" b="1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9467" name="TextBox 13"/>
            <p:cNvSpPr/>
            <p:nvPr/>
          </p:nvSpPr>
          <p:spPr>
            <a:xfrm>
              <a:off x="4510723" y="1368425"/>
              <a:ext cx="677862" cy="1223963"/>
            </a:xfrm>
            <a:prstGeom prst="rect">
              <a:avLst/>
            </a:prstGeom>
            <a:noFill/>
            <a:ln w="381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anchor="ctr" anchorCtr="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rgbClr val="FF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十位</a:t>
              </a:r>
              <a:endParaRPr lang="zh-CN" altLang="en-US" b="1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1269" name="Text Box 23"/>
          <p:cNvSpPr/>
          <p:nvPr/>
        </p:nvSpPr>
        <p:spPr>
          <a:xfrm>
            <a:off x="838200" y="5551488"/>
            <a:ext cx="2224088" cy="582613"/>
          </a:xfrm>
          <a:prstGeom prst="rect">
            <a:avLst/>
          </a:prstGeom>
          <a:solidFill>
            <a:srgbClr val="00B0F0"/>
          </a:solidFill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rgbClr val="FFFFFF"/>
                </a:solidFill>
              </a:rPr>
              <a:t>交换位置法</a:t>
            </a:r>
            <a:endParaRPr lang="zh-CN" altLang="en-US" b="1"/>
          </a:p>
        </p:txBody>
      </p:sp>
      <p:sp>
        <p:nvSpPr>
          <p:cNvPr id="11270" name="Text Box 23"/>
          <p:cNvSpPr/>
          <p:nvPr/>
        </p:nvSpPr>
        <p:spPr>
          <a:xfrm>
            <a:off x="3494088" y="5541963"/>
            <a:ext cx="2225675" cy="584200"/>
          </a:xfrm>
          <a:prstGeom prst="rect">
            <a:avLst/>
          </a:prstGeom>
          <a:solidFill>
            <a:srgbClr val="00B0F0"/>
          </a:solidFill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rgbClr val="FFFFFF"/>
                </a:solidFill>
              </a:rPr>
              <a:t>十位固定法</a:t>
            </a:r>
            <a:endParaRPr lang="zh-CN" altLang="en-US" b="1"/>
          </a:p>
        </p:txBody>
      </p:sp>
      <p:sp>
        <p:nvSpPr>
          <p:cNvPr id="11271" name="Text Box 23"/>
          <p:cNvSpPr/>
          <p:nvPr/>
        </p:nvSpPr>
        <p:spPr>
          <a:xfrm>
            <a:off x="6216650" y="5541963"/>
            <a:ext cx="2244725" cy="585788"/>
          </a:xfrm>
          <a:prstGeom prst="rect">
            <a:avLst/>
          </a:prstGeom>
          <a:solidFill>
            <a:srgbClr val="00B0F0"/>
          </a:solidFill>
          <a:ln>
            <a:noFill/>
            <a:miter lim="800000"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rgbClr val="FFFFFF"/>
                </a:solidFill>
              </a:rPr>
              <a:t>个位固定法</a:t>
            </a:r>
            <a:endParaRPr lang="zh-CN" altLang="en-US" b="1"/>
          </a:p>
        </p:txBody>
      </p:sp>
      <p:sp>
        <p:nvSpPr>
          <p:cNvPr id="19471" name="TextBox 14"/>
          <p:cNvSpPr/>
          <p:nvPr/>
        </p:nvSpPr>
        <p:spPr>
          <a:xfrm>
            <a:off x="1247775" y="2271713"/>
            <a:ext cx="1517650" cy="706437"/>
          </a:xfrm>
          <a:prstGeom prst="rect">
            <a:avLst/>
          </a:prstGeom>
          <a:noFill/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0099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en-US" altLang="zh-CN" sz="4000" b="1">
                <a:latin typeface="仿宋" panose="02010609060101010101" pitchFamily="49" charset="-122"/>
                <a:ea typeface="仿宋" panose="02010609060101010101" pitchFamily="49" charset="-122"/>
              </a:rPr>
              <a:t>2  1</a:t>
            </a:r>
            <a:endParaRPr lang="en-US" altLang="zh-CN" sz="4000" b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9472" name="TextBox 14"/>
          <p:cNvSpPr/>
          <p:nvPr/>
        </p:nvSpPr>
        <p:spPr>
          <a:xfrm>
            <a:off x="1258888" y="2882900"/>
            <a:ext cx="1517650" cy="1322388"/>
          </a:xfrm>
          <a:prstGeom prst="rect">
            <a:avLst/>
          </a:prstGeom>
          <a:noFill/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0099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en-US" altLang="zh-CN" sz="4000" b="1">
                <a:latin typeface="仿宋" panose="02010609060101010101" pitchFamily="49" charset="-122"/>
                <a:ea typeface="仿宋" panose="02010609060101010101" pitchFamily="49" charset="-122"/>
              </a:rPr>
              <a:t>2  3</a:t>
            </a:r>
            <a:endParaRPr lang="en-US" altLang="zh-CN" sz="4000" b="1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latin typeface="仿宋" panose="02010609060101010101" pitchFamily="49" charset="-122"/>
                <a:ea typeface="仿宋" panose="02010609060101010101" pitchFamily="49" charset="-122"/>
              </a:rPr>
              <a:t> 3  2</a:t>
            </a:r>
            <a:endParaRPr lang="en-US" altLang="zh-CN" sz="4000" b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9473" name="TextBox 14"/>
          <p:cNvSpPr/>
          <p:nvPr/>
        </p:nvSpPr>
        <p:spPr>
          <a:xfrm>
            <a:off x="1243013" y="4086225"/>
            <a:ext cx="1517650" cy="1322388"/>
          </a:xfrm>
          <a:prstGeom prst="rect">
            <a:avLst/>
          </a:prstGeom>
          <a:noFill/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0099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en-US" altLang="zh-CN" sz="4000" b="1">
                <a:latin typeface="仿宋" panose="02010609060101010101" pitchFamily="49" charset="-122"/>
                <a:ea typeface="仿宋" panose="02010609060101010101" pitchFamily="49" charset="-122"/>
              </a:rPr>
              <a:t>1  3</a:t>
            </a:r>
            <a:endParaRPr lang="en-US" altLang="zh-CN" sz="4000" b="1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latin typeface="仿宋" panose="02010609060101010101" pitchFamily="49" charset="-122"/>
                <a:ea typeface="仿宋" panose="02010609060101010101" pitchFamily="49" charset="-122"/>
              </a:rPr>
              <a:t> 3  1</a:t>
            </a:r>
            <a:endParaRPr lang="en-US" altLang="zh-CN" sz="4000" b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9474" name="TextBox 14"/>
          <p:cNvSpPr/>
          <p:nvPr/>
        </p:nvSpPr>
        <p:spPr>
          <a:xfrm>
            <a:off x="3892550" y="2892425"/>
            <a:ext cx="1517650" cy="1322388"/>
          </a:xfrm>
          <a:prstGeom prst="rect">
            <a:avLst/>
          </a:prstGeom>
          <a:noFill/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0099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en-US" altLang="zh-CN" sz="4000" b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endParaRPr lang="en-US" altLang="zh-CN" sz="4000" b="1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2</a:t>
            </a:r>
            <a:endParaRPr lang="en-US" altLang="zh-CN" sz="4000" b="1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9475" name="TextBox 14"/>
          <p:cNvSpPr/>
          <p:nvPr/>
        </p:nvSpPr>
        <p:spPr>
          <a:xfrm>
            <a:off x="4581525" y="1714500"/>
            <a:ext cx="1517650" cy="1320800"/>
          </a:xfrm>
          <a:prstGeom prst="rect">
            <a:avLst/>
          </a:prstGeom>
          <a:noFill/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0099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en-US" altLang="zh-CN" sz="4000" b="1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endParaRPr lang="en-US" altLang="zh-CN" sz="4000" b="1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latin typeface="仿宋" panose="02010609060101010101" pitchFamily="49" charset="-122"/>
                <a:ea typeface="仿宋" panose="02010609060101010101" pitchFamily="49" charset="-122"/>
              </a:rPr>
              <a:t> 3</a:t>
            </a:r>
            <a:endParaRPr lang="en-US" altLang="zh-CN" sz="4000" b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9476" name="TextBox 14"/>
          <p:cNvSpPr/>
          <p:nvPr/>
        </p:nvSpPr>
        <p:spPr>
          <a:xfrm>
            <a:off x="4581525" y="2901950"/>
            <a:ext cx="1517650" cy="1320800"/>
          </a:xfrm>
          <a:prstGeom prst="rect">
            <a:avLst/>
          </a:prstGeom>
          <a:noFill/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0099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en-US" altLang="zh-CN" sz="4000" b="1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endParaRPr lang="en-US" altLang="zh-CN" sz="4000" b="1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latin typeface="仿宋" panose="02010609060101010101" pitchFamily="49" charset="-122"/>
                <a:ea typeface="仿宋" panose="02010609060101010101" pitchFamily="49" charset="-122"/>
              </a:rPr>
              <a:t> 3</a:t>
            </a:r>
            <a:endParaRPr lang="en-US" altLang="zh-CN" sz="4000" b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9477" name="TextBox 14"/>
          <p:cNvSpPr/>
          <p:nvPr/>
        </p:nvSpPr>
        <p:spPr>
          <a:xfrm>
            <a:off x="3876675" y="4095750"/>
            <a:ext cx="1517650" cy="1322388"/>
          </a:xfrm>
          <a:prstGeom prst="rect">
            <a:avLst/>
          </a:prstGeom>
          <a:noFill/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en-US" altLang="zh-CN" sz="4000" b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endParaRPr lang="en-US" altLang="zh-CN" sz="4000" b="1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3</a:t>
            </a:r>
            <a:endParaRPr lang="en-US" altLang="zh-CN" sz="4000" b="1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9478" name="TextBox 14"/>
          <p:cNvSpPr/>
          <p:nvPr/>
        </p:nvSpPr>
        <p:spPr>
          <a:xfrm>
            <a:off x="4562475" y="4095750"/>
            <a:ext cx="1517650" cy="1322388"/>
          </a:xfrm>
          <a:prstGeom prst="rect">
            <a:avLst/>
          </a:prstGeom>
          <a:noFill/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0099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en-US" altLang="zh-CN" sz="4000" b="1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endParaRPr lang="en-US" altLang="zh-CN" sz="4000" b="1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latin typeface="仿宋" panose="02010609060101010101" pitchFamily="49" charset="-122"/>
                <a:ea typeface="仿宋" panose="02010609060101010101" pitchFamily="49" charset="-122"/>
              </a:rPr>
              <a:t> 2</a:t>
            </a:r>
            <a:endParaRPr lang="en-US" altLang="zh-CN" sz="4000" b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9479" name="TextBox 14"/>
          <p:cNvSpPr/>
          <p:nvPr/>
        </p:nvSpPr>
        <p:spPr>
          <a:xfrm>
            <a:off x="6434138" y="1784350"/>
            <a:ext cx="1517650" cy="1320800"/>
          </a:xfrm>
          <a:prstGeom prst="rect">
            <a:avLst/>
          </a:prstGeom>
          <a:noFill/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latin typeface="仿宋" panose="02010609060101010101" pitchFamily="49" charset="-122"/>
                <a:ea typeface="仿宋" panose="02010609060101010101" pitchFamily="49" charset="-122"/>
              </a:rPr>
              <a:t> 2</a:t>
            </a:r>
            <a:endParaRPr lang="en-US" altLang="zh-CN" sz="4000" b="1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latin typeface="仿宋" panose="02010609060101010101" pitchFamily="49" charset="-122"/>
                <a:ea typeface="仿宋" panose="02010609060101010101" pitchFamily="49" charset="-122"/>
              </a:rPr>
              <a:t> 3</a:t>
            </a:r>
            <a:endParaRPr lang="en-US" altLang="zh-CN" sz="4000" b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9480" name="TextBox 14"/>
          <p:cNvSpPr/>
          <p:nvPr/>
        </p:nvSpPr>
        <p:spPr>
          <a:xfrm>
            <a:off x="7138988" y="1784350"/>
            <a:ext cx="1517650" cy="1320800"/>
          </a:xfrm>
          <a:prstGeom prst="rect">
            <a:avLst/>
          </a:prstGeom>
          <a:noFill/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1</a:t>
            </a:r>
            <a:endParaRPr lang="en-US" altLang="zh-CN" sz="4000" b="1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1</a:t>
            </a:r>
            <a:endParaRPr lang="en-US" altLang="zh-CN" sz="4000" b="1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9481" name="TextBox 14"/>
          <p:cNvSpPr/>
          <p:nvPr/>
        </p:nvSpPr>
        <p:spPr>
          <a:xfrm>
            <a:off x="6424613" y="3003550"/>
            <a:ext cx="1517650" cy="1322388"/>
          </a:xfrm>
          <a:prstGeom prst="rect">
            <a:avLst/>
          </a:prstGeom>
          <a:noFill/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latin typeface="仿宋" panose="02010609060101010101" pitchFamily="49" charset="-122"/>
                <a:ea typeface="仿宋" panose="02010609060101010101" pitchFamily="49" charset="-122"/>
              </a:rPr>
              <a:t> 1</a:t>
            </a:r>
            <a:endParaRPr lang="en-US" altLang="zh-CN" sz="4000" b="1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latin typeface="仿宋" panose="02010609060101010101" pitchFamily="49" charset="-122"/>
                <a:ea typeface="仿宋" panose="02010609060101010101" pitchFamily="49" charset="-122"/>
              </a:rPr>
              <a:t> 3</a:t>
            </a:r>
            <a:endParaRPr lang="en-US" altLang="zh-CN" sz="4000" b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9482" name="TextBox 14"/>
          <p:cNvSpPr/>
          <p:nvPr/>
        </p:nvSpPr>
        <p:spPr>
          <a:xfrm>
            <a:off x="7138988" y="3003550"/>
            <a:ext cx="1517650" cy="1322388"/>
          </a:xfrm>
          <a:prstGeom prst="rect">
            <a:avLst/>
          </a:prstGeom>
          <a:noFill/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0099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en-US" altLang="zh-CN" sz="4000" b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endParaRPr lang="en-US" altLang="zh-CN" sz="4000" b="1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2</a:t>
            </a:r>
            <a:endParaRPr lang="en-US" altLang="zh-CN" sz="4000" b="1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9483" name="TextBox 14"/>
          <p:cNvSpPr/>
          <p:nvPr/>
        </p:nvSpPr>
        <p:spPr>
          <a:xfrm>
            <a:off x="6424613" y="4222750"/>
            <a:ext cx="1517650" cy="1322388"/>
          </a:xfrm>
          <a:prstGeom prst="rect">
            <a:avLst/>
          </a:prstGeom>
          <a:noFill/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latin typeface="仿宋" panose="02010609060101010101" pitchFamily="49" charset="-122"/>
                <a:ea typeface="仿宋" panose="02010609060101010101" pitchFamily="49" charset="-122"/>
              </a:rPr>
              <a:t> 1</a:t>
            </a:r>
            <a:endParaRPr lang="en-US" altLang="zh-CN" sz="4000" b="1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latin typeface="仿宋" panose="02010609060101010101" pitchFamily="49" charset="-122"/>
                <a:ea typeface="仿宋" panose="02010609060101010101" pitchFamily="49" charset="-122"/>
              </a:rPr>
              <a:t> 2</a:t>
            </a:r>
            <a:endParaRPr lang="en-US" altLang="zh-CN" sz="4000" b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9484" name="TextBox 14"/>
          <p:cNvSpPr/>
          <p:nvPr/>
        </p:nvSpPr>
        <p:spPr>
          <a:xfrm>
            <a:off x="7129463" y="4222750"/>
            <a:ext cx="1517650" cy="1322388"/>
          </a:xfrm>
          <a:prstGeom prst="rect">
            <a:avLst/>
          </a:prstGeom>
          <a:noFill/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0099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en-US" altLang="zh-CN" sz="4000" b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endParaRPr lang="en-US" altLang="zh-CN" sz="4000" b="1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3</a:t>
            </a:r>
            <a:endParaRPr lang="en-US" altLang="zh-CN" sz="4000" b="1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19485" name="TextBox 14"/>
          <p:cNvSpPr/>
          <p:nvPr/>
        </p:nvSpPr>
        <p:spPr>
          <a:xfrm>
            <a:off x="1230313" y="1681163"/>
            <a:ext cx="1517650" cy="706437"/>
          </a:xfrm>
          <a:prstGeom prst="rect">
            <a:avLst/>
          </a:prstGeom>
          <a:noFill/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0099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</a:t>
            </a:r>
            <a:r>
              <a:rPr lang="en-US" altLang="zh-CN" sz="4000" b="1">
                <a:latin typeface="仿宋" panose="02010609060101010101" pitchFamily="49" charset="-122"/>
                <a:ea typeface="仿宋" panose="02010609060101010101" pitchFamily="49" charset="-122"/>
              </a:rPr>
              <a:t>1  2</a:t>
            </a:r>
            <a:endParaRPr lang="en-US" altLang="zh-CN" sz="4000" b="1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 fill="hold"/>
                                        <p:tgtEl>
                                          <p:spTgt spid="19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 fill="hold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 fill="hold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 fill="hold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500" fill="hold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 fill="hold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 fill="hold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 fill="hold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 fill="hold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 fill="hold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500" fill="hold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 fill="hold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 fill="hold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 fill="hold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 fill="hold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 fill="hold"/>
                                        <p:tgtEl>
                                          <p:spTgt spid="19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 fill="hold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4" dur="500" fill="hold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70" grpId="0" animBg="1"/>
      <p:bldP spid="11271" grpId="0" animBg="1"/>
      <p:bldP spid="19471" grpId="0" animBg="1"/>
      <p:bldP spid="19472" grpId="0" animBg="1"/>
      <p:bldP spid="19473" grpId="0" animBg="1"/>
      <p:bldP spid="19474" grpId="0" animBg="1"/>
      <p:bldP spid="19475" grpId="0" animBg="1"/>
      <p:bldP spid="19476" grpId="0" animBg="1"/>
      <p:bldP spid="19477" grpId="0" animBg="1"/>
      <p:bldP spid="19478" grpId="0" animBg="1"/>
      <p:bldP spid="19479" grpId="0" animBg="1"/>
      <p:bldP spid="19480" grpId="0" animBg="1"/>
      <p:bldP spid="19481" grpId="0" animBg="1"/>
      <p:bldP spid="19482" grpId="0" animBg="1"/>
      <p:bldP spid="19483" grpId="0" animBg="1"/>
      <p:bldP spid="19484" grpId="0" animBg="1"/>
      <p:bldP spid="1948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0482" name="Picture 2" descr="图片0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380"/>
          <a:stretch>
            <a:fillRect/>
          </a:stretch>
        </p:blipFill>
        <p:spPr>
          <a:xfrm>
            <a:off x="561975" y="636588"/>
            <a:ext cx="8497888" cy="5761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3" name="Picture 3" descr="未标题-1 拷贝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0125" y="2562225"/>
            <a:ext cx="3422650" cy="388937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1498600" y="2560638"/>
          <a:ext cx="3311525" cy="3890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4" imgW="5892800" imgH="8331200" progId="">
                  <p:embed/>
                </p:oleObj>
              </mc:Choice>
              <mc:Fallback>
                <p:oleObj name="" r:id="rId4" imgW="5892800" imgH="8331200" progId="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98600" y="2560638"/>
                        <a:ext cx="3311525" cy="38909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5" name="Text Box 19"/>
          <p:cNvSpPr/>
          <p:nvPr/>
        </p:nvSpPr>
        <p:spPr>
          <a:xfrm>
            <a:off x="3713163" y="3951288"/>
            <a:ext cx="2808287" cy="700087"/>
          </a:xfrm>
          <a:prstGeom prst="rect">
            <a:avLst/>
          </a:prstGeom>
          <a:solidFill>
            <a:srgbClr val="66FF33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4000" b="1"/>
              <a:t>请出示密码</a:t>
            </a:r>
            <a:endParaRPr lang="zh-CN" altLang="zh-CN" sz="4000" b="1"/>
          </a:p>
        </p:txBody>
      </p:sp>
      <p:pic>
        <p:nvPicPr>
          <p:cNvPr id="20486" name="Picture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7625" y="6451600"/>
            <a:ext cx="1484313" cy="433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7" name="Group 17"/>
          <p:cNvPicPr/>
          <p:nvPr/>
        </p:nvPicPr>
        <p:blipFill>
          <a:blip r:embed="rId7"/>
          <a:stretch>
            <a:fillRect/>
          </a:stretch>
        </p:blipFill>
        <p:spPr>
          <a:xfrm>
            <a:off x="1347788" y="2792413"/>
            <a:ext cx="6132512" cy="2120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8" name="图片 6" descr="QQ图片201912042100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0175" y="139700"/>
            <a:ext cx="1963738" cy="1966913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1000" fill="hold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" dur="500" fill="hold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7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1506" name="圆角矩形 21"/>
          <p:cNvSpPr/>
          <p:nvPr/>
        </p:nvSpPr>
        <p:spPr>
          <a:xfrm>
            <a:off x="4067175" y="692150"/>
            <a:ext cx="1506538" cy="484981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sp>
        <p:nvSpPr>
          <p:cNvPr id="21507" name="圆角矩形 9"/>
          <p:cNvSpPr/>
          <p:nvPr/>
        </p:nvSpPr>
        <p:spPr>
          <a:xfrm>
            <a:off x="4114800" y="3744913"/>
            <a:ext cx="1354138" cy="5762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grpSp>
        <p:nvGrpSpPr>
          <p:cNvPr id="21508" name="组合 1"/>
          <p:cNvGrpSpPr/>
          <p:nvPr/>
        </p:nvGrpSpPr>
        <p:grpSpPr>
          <a:xfrm>
            <a:off x="1192213" y="884238"/>
            <a:ext cx="1647825" cy="4659312"/>
            <a:chOff x="4453890" y="1331913"/>
            <a:chExt cx="1648460" cy="4658519"/>
          </a:xfrm>
        </p:grpSpPr>
        <p:sp>
          <p:nvSpPr>
            <p:cNvPr id="21509" name="TextBox 11"/>
            <p:cNvSpPr/>
            <p:nvPr/>
          </p:nvSpPr>
          <p:spPr>
            <a:xfrm>
              <a:off x="5426075" y="1331913"/>
              <a:ext cx="676275" cy="1223962"/>
            </a:xfrm>
            <a:prstGeom prst="rect">
              <a:avLst/>
            </a:prstGeom>
            <a:noFill/>
            <a:ln w="381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anchor="ctr" anchorCtr="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rgbClr val="FF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个位</a:t>
              </a:r>
              <a:endParaRPr lang="zh-CN" altLang="en-US" b="1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21510" name="TextBox 13"/>
            <p:cNvSpPr/>
            <p:nvPr/>
          </p:nvSpPr>
          <p:spPr>
            <a:xfrm>
              <a:off x="4725988" y="1368425"/>
              <a:ext cx="677862" cy="1223963"/>
            </a:xfrm>
            <a:prstGeom prst="rect">
              <a:avLst/>
            </a:prstGeom>
            <a:noFill/>
            <a:ln w="381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anchor="ctr" anchorCtr="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rgbClr val="FF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十位</a:t>
              </a:r>
              <a:endParaRPr lang="zh-CN" altLang="en-US" b="1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21511" name="TextBox 14"/>
            <p:cNvSpPr/>
            <p:nvPr/>
          </p:nvSpPr>
          <p:spPr>
            <a:xfrm>
              <a:off x="4453890" y="2205832"/>
              <a:ext cx="1517650" cy="3784600"/>
            </a:xfrm>
            <a:prstGeom prst="rect">
              <a:avLst/>
            </a:prstGeom>
            <a:noFill/>
            <a:ln w="381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solidFill>
                    <a:srgbClr val="0099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 </a:t>
              </a: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1  2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 2  1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 2  3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 3  2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 1  3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 2  1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grpSp>
        <p:nvGrpSpPr>
          <p:cNvPr id="21512" name="组合 1"/>
          <p:cNvGrpSpPr/>
          <p:nvPr/>
        </p:nvGrpSpPr>
        <p:grpSpPr>
          <a:xfrm>
            <a:off x="3884613" y="928688"/>
            <a:ext cx="1584325" cy="4622800"/>
            <a:chOff x="4495800" y="1368108"/>
            <a:chExt cx="1584325" cy="4622324"/>
          </a:xfrm>
        </p:grpSpPr>
        <p:sp>
          <p:nvSpPr>
            <p:cNvPr id="21513" name="TextBox 11"/>
            <p:cNvSpPr/>
            <p:nvPr/>
          </p:nvSpPr>
          <p:spPr>
            <a:xfrm>
              <a:off x="5403850" y="1368108"/>
              <a:ext cx="676275" cy="1223962"/>
            </a:xfrm>
            <a:prstGeom prst="rect">
              <a:avLst/>
            </a:prstGeom>
            <a:noFill/>
            <a:ln w="381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anchor="ctr" anchorCtr="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rgbClr val="FF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个位</a:t>
              </a:r>
              <a:endParaRPr lang="zh-CN" altLang="en-US" b="1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21514" name="TextBox 13"/>
            <p:cNvSpPr/>
            <p:nvPr/>
          </p:nvSpPr>
          <p:spPr>
            <a:xfrm>
              <a:off x="4725988" y="1368425"/>
              <a:ext cx="677862" cy="1223963"/>
            </a:xfrm>
            <a:prstGeom prst="rect">
              <a:avLst/>
            </a:prstGeom>
            <a:noFill/>
            <a:ln w="381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anchor="ctr" anchorCtr="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rgbClr val="FF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十位</a:t>
              </a:r>
              <a:endParaRPr lang="zh-CN" altLang="en-US" b="1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21515" name="TextBox 14"/>
            <p:cNvSpPr/>
            <p:nvPr/>
          </p:nvSpPr>
          <p:spPr>
            <a:xfrm>
              <a:off x="4495800" y="2205832"/>
              <a:ext cx="1517650" cy="3784600"/>
            </a:xfrm>
            <a:prstGeom prst="rect">
              <a:avLst/>
            </a:prstGeom>
            <a:noFill/>
            <a:ln w="381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solidFill>
                    <a:srgbClr val="0099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 </a:t>
              </a: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1  2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 1  3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 2  1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 2  3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 3  1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 3  2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grpSp>
        <p:nvGrpSpPr>
          <p:cNvPr id="21516" name="组合 1"/>
          <p:cNvGrpSpPr/>
          <p:nvPr/>
        </p:nvGrpSpPr>
        <p:grpSpPr>
          <a:xfrm>
            <a:off x="6648450" y="884238"/>
            <a:ext cx="1603375" cy="4667250"/>
            <a:chOff x="4363720" y="1331913"/>
            <a:chExt cx="1604645" cy="4666774"/>
          </a:xfrm>
        </p:grpSpPr>
        <p:sp>
          <p:nvSpPr>
            <p:cNvPr id="21517" name="TextBox 11"/>
            <p:cNvSpPr/>
            <p:nvPr/>
          </p:nvSpPr>
          <p:spPr>
            <a:xfrm>
              <a:off x="5292090" y="1331913"/>
              <a:ext cx="676275" cy="1223962"/>
            </a:xfrm>
            <a:prstGeom prst="rect">
              <a:avLst/>
            </a:prstGeom>
            <a:noFill/>
            <a:ln w="381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anchor="ctr" anchorCtr="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rgbClr val="FF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个位</a:t>
              </a:r>
              <a:endParaRPr lang="zh-CN" altLang="en-US" b="1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21518" name="TextBox 13"/>
            <p:cNvSpPr/>
            <p:nvPr/>
          </p:nvSpPr>
          <p:spPr>
            <a:xfrm>
              <a:off x="4510723" y="1368425"/>
              <a:ext cx="677862" cy="1223963"/>
            </a:xfrm>
            <a:prstGeom prst="rect">
              <a:avLst/>
            </a:prstGeom>
            <a:noFill/>
            <a:ln w="381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anchor="ctr" anchorCtr="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b="1">
                  <a:solidFill>
                    <a:srgbClr val="FF0000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十位</a:t>
              </a:r>
              <a:endParaRPr lang="zh-CN" altLang="en-US" b="1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21519" name="TextBox 14"/>
            <p:cNvSpPr/>
            <p:nvPr/>
          </p:nvSpPr>
          <p:spPr>
            <a:xfrm>
              <a:off x="4363720" y="2214087"/>
              <a:ext cx="1517650" cy="3784600"/>
            </a:xfrm>
            <a:prstGeom prst="rect">
              <a:avLst/>
            </a:prstGeom>
            <a:noFill/>
            <a:ln w="381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 anchorCtr="0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solidFill>
                    <a:srgbClr val="009900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 </a:t>
              </a: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2  1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 3  1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 1  2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 3  2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 1  3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latin typeface="仿宋" panose="02010609060101010101" pitchFamily="49" charset="-122"/>
                  <a:ea typeface="仿宋" panose="02010609060101010101" pitchFamily="49" charset="-122"/>
                </a:rPr>
                <a:t> 2  3</a:t>
              </a:r>
              <a:endParaRPr lang="en-US" altLang="zh-CN" sz="4000" b="1"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sp>
        <p:nvSpPr>
          <p:cNvPr id="21520" name="Text Box 23"/>
          <p:cNvSpPr/>
          <p:nvPr/>
        </p:nvSpPr>
        <p:spPr>
          <a:xfrm>
            <a:off x="838200" y="5551488"/>
            <a:ext cx="2224088" cy="582612"/>
          </a:xfrm>
          <a:prstGeom prst="rect">
            <a:avLst/>
          </a:prstGeom>
          <a:solidFill>
            <a:srgbClr val="BBE0E3"/>
          </a:solidFill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rgbClr val="FF00FF"/>
                </a:solidFill>
              </a:rPr>
              <a:t>交换位置法</a:t>
            </a:r>
            <a:endParaRPr lang="zh-CN" altLang="en-US" b="1">
              <a:solidFill>
                <a:srgbClr val="FF00FF"/>
              </a:solidFill>
            </a:endParaRPr>
          </a:p>
        </p:txBody>
      </p:sp>
      <p:sp>
        <p:nvSpPr>
          <p:cNvPr id="21521" name="Text Box 23"/>
          <p:cNvSpPr/>
          <p:nvPr/>
        </p:nvSpPr>
        <p:spPr>
          <a:xfrm>
            <a:off x="3494088" y="5541963"/>
            <a:ext cx="2225675" cy="584200"/>
          </a:xfrm>
          <a:prstGeom prst="rect">
            <a:avLst/>
          </a:prstGeom>
          <a:solidFill>
            <a:srgbClr val="BBE0E3"/>
          </a:solidFill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rgbClr val="FF00FF"/>
                </a:solidFill>
              </a:rPr>
              <a:t>十位固定法</a:t>
            </a:r>
            <a:endParaRPr lang="zh-CN" altLang="en-US" b="1">
              <a:solidFill>
                <a:srgbClr val="FF00FF"/>
              </a:solidFill>
            </a:endParaRPr>
          </a:p>
        </p:txBody>
      </p:sp>
      <p:sp>
        <p:nvSpPr>
          <p:cNvPr id="21522" name="Text Box 23"/>
          <p:cNvSpPr/>
          <p:nvPr/>
        </p:nvSpPr>
        <p:spPr>
          <a:xfrm>
            <a:off x="6361113" y="5541963"/>
            <a:ext cx="2224087" cy="584200"/>
          </a:xfrm>
          <a:prstGeom prst="rect">
            <a:avLst/>
          </a:prstGeom>
          <a:solidFill>
            <a:srgbClr val="BBE0E3"/>
          </a:solidFill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rgbClr val="FF00FF"/>
                </a:solidFill>
              </a:rPr>
              <a:t>交换位置法</a:t>
            </a:r>
            <a:endParaRPr lang="zh-CN" altLang="en-US" b="1">
              <a:solidFill>
                <a:srgbClr val="FF00FF"/>
              </a:solidFill>
            </a:endParaRPr>
          </a:p>
        </p:txBody>
      </p:sp>
      <p:sp>
        <p:nvSpPr>
          <p:cNvPr id="21523" name="TextBox 13"/>
          <p:cNvSpPr/>
          <p:nvPr/>
        </p:nvSpPr>
        <p:spPr>
          <a:xfrm>
            <a:off x="3368675" y="2571750"/>
            <a:ext cx="674688" cy="1919288"/>
          </a:xfrm>
          <a:prstGeom prst="rect">
            <a:avLst/>
          </a:prstGeom>
          <a:noFill/>
          <a:ln w="38100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>
                <a:solidFill>
                  <a:srgbClr val="FF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从小到大</a:t>
            </a:r>
            <a:endParaRPr lang="zh-CN" altLang="en-US" b="1">
              <a:solidFill>
                <a:srgbClr val="FF000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 fill="hold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215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 fill="hold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fill="hold"/>
                                        <p:tgtEl>
                                          <p:spTgt spid="215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 fill="hold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21506" grpId="1" animBg="1"/>
      <p:bldP spid="21507" grpId="0" animBg="1"/>
      <p:bldP spid="21507" grpId="1" animBg="1"/>
      <p:bldP spid="21523" grpId="0" animBg="1"/>
    </p:bldLst>
  </p:timing>
</p:sld>
</file>

<file path=ppt/tags/tag1.xml><?xml version="1.0" encoding="utf-8"?>
<p:tagLst xmlns:p="http://schemas.openxmlformats.org/presentationml/2006/main">
  <p:tag name="TIMING" val="|11.3|10.2|2.2|5.7|31.6|14.3|4.2|11.1"/>
</p:tagLst>
</file>

<file path=ppt/tags/tag2.xml><?xml version="1.0" encoding="utf-8"?>
<p:tagLst xmlns:p="http://schemas.openxmlformats.org/presentationml/2006/main">
  <p:tag name="TIMING" val="|3.4|34.6"/>
</p:tagLst>
</file>

<file path=ppt/tags/tag3.xml><?xml version="1.0" encoding="utf-8"?>
<p:tagLst xmlns:p="http://schemas.openxmlformats.org/presentationml/2006/main">
  <p:tag name="TIMING" val="|2.1|20.8"/>
</p:tagLst>
</file>

<file path=ppt/tags/tag4.xml><?xml version="1.0" encoding="utf-8"?>
<p:tagLst xmlns:p="http://schemas.openxmlformats.org/presentationml/2006/main">
  <p:tag name="TIMING" val="|14.4|0.8|8.9|2.8|0.7|11.7|2.2|12.2|2.3|1|0.8|0.9|10.6|3.3|1.3|10.7|6.2|0.8|0.8|1.8|6.8"/>
</p:tagLst>
</file>

<file path=ppt/tags/tag5.xml><?xml version="1.0" encoding="utf-8"?>
<p:tagLst xmlns:p="http://schemas.openxmlformats.org/presentationml/2006/main">
  <p:tag name="TIMING" val="|6.6|6.6|0.8"/>
</p:tagLst>
</file>

<file path=ppt/tags/tag6.xml><?xml version="1.0" encoding="utf-8"?>
<p:tagLst xmlns:p="http://schemas.openxmlformats.org/presentationml/2006/main">
  <p:tag name="TIMING" val="|10.5|8.4|0.9|1.3|16.2"/>
</p:tagLst>
</file>

<file path=ppt/tags/tag7.xml><?xml version="1.0" encoding="utf-8"?>
<p:tagLst xmlns:p="http://schemas.openxmlformats.org/presentationml/2006/main">
  <p:tag name="TIMING" val="|2|11.2"/>
</p:tagLst>
</file>

<file path=ppt/tags/tag8.xml><?xml version="1.0" encoding="utf-8"?>
<p:tagLst xmlns:p="http://schemas.openxmlformats.org/presentationml/2006/main">
  <p:tag name="TIMING" val="|1.2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  <a:txDef>
      <a:spPr bwMode="auto">
        <a:noFill/>
        <a:ln w="38100">
          <a:solidFill>
            <a:srgbClr val="FF0000"/>
          </a:solidFill>
          <a:miter lim="800000"/>
        </a:ln>
      </a:spPr>
      <a:bodyPr wrap="square" rtlCol="0" anchor="ctr">
        <a:spAutoFit/>
      </a:bodyPr>
      <a:lstStyle>
        <a:defPPr>
          <a:spcBef>
            <a:spcPct val="0"/>
          </a:spcBef>
          <a:buFontTx/>
          <a:buNone/>
          <a:defRPr sz="4000" b="1" dirty="0" smtClean="0">
            <a:solidFill>
              <a:srgbClr val="009900"/>
            </a:solidFill>
            <a:latin typeface="华文隶书" panose="02010800040101010101" pitchFamily="2" charset="-122"/>
            <a:ea typeface="华文隶书" panose="02010800040101010101" pitchFamily="2" charset="-122"/>
          </a:defRPr>
        </a:defPPr>
      </a:lstStyle>
    </a:tx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433</Words>
  <Application>WPS 演示</Application>
  <PresentationFormat/>
  <Paragraphs>155</Paragraphs>
  <Slides>12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12</vt:i4>
      </vt:variant>
    </vt:vector>
  </HeadingPairs>
  <TitlesOfParts>
    <vt:vector size="27" baseType="lpstr">
      <vt:lpstr>Arial</vt:lpstr>
      <vt:lpstr>宋体</vt:lpstr>
      <vt:lpstr>Wingdings</vt:lpstr>
      <vt:lpstr>华文隶书</vt:lpstr>
      <vt:lpstr>华文楷体</vt:lpstr>
      <vt:lpstr>黑体</vt:lpstr>
      <vt:lpstr>仿宋</vt:lpstr>
      <vt:lpstr>楷体_GB2312</vt:lpstr>
      <vt:lpstr>新宋体</vt:lpstr>
      <vt:lpstr>华文琥珀</vt:lpstr>
      <vt:lpstr>Calibri Light</vt:lpstr>
      <vt:lpstr>Calibri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2021-04-19T05:12:59Z</cp:lastPrinted>
  <dcterms:created xsi:type="dcterms:W3CDTF">2021-04-19T05:12:59Z</dcterms:created>
  <dcterms:modified xsi:type="dcterms:W3CDTF">2021-11-08T12:03:54Z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B1A2D7D450644DCBA4EDD413290FE9E1</vt:lpwstr>
  </property>
  <property fmtid="{D5CDD505-2E9C-101B-9397-08002B2CF9AE}" pid="7" name="KSOProductBuildVer">
    <vt:lpwstr>2052-11.1.0.11045</vt:lpwstr>
  </property>
</Properties>
</file>